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  <p:sldMasterId id="2147483694" r:id="rId2"/>
  </p:sldMasterIdLst>
  <p:notesMasterIdLst>
    <p:notesMasterId r:id="rId17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9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570" autoAdjust="0"/>
  </p:normalViewPr>
  <p:slideViewPr>
    <p:cSldViewPr snapToGrid="0">
      <p:cViewPr varScale="1">
        <p:scale>
          <a:sx n="76" d="100"/>
          <a:sy n="76" d="100"/>
        </p:scale>
        <p:origin x="50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jp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2.jpe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C711F-4BFC-4FCF-B5A6-CB938C99D07A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DACDB-A794-495A-B149-9AE960D35B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416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DACDB-A794-495A-B149-9AE960D35BC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1927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DACDB-A794-495A-B149-9AE960D35BC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7502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DACDB-A794-495A-B149-9AE960D35BC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535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6764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4939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940766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93548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4209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4103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0953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413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45B0B092-C8DB-488C-B9D5-C042157CD0A2}"/>
              </a:ext>
            </a:extLst>
          </p:cNvPr>
          <p:cNvSpPr>
            <a:spLocks noGrp="1" noRot="1" noChangeArrowheads="1"/>
          </p:cNvSpPr>
          <p:nvPr>
            <p:ph type="ctrTitle"/>
          </p:nvPr>
        </p:nvSpPr>
        <p:spPr>
          <a:xfrm>
            <a:off x="5283200" y="1066800"/>
            <a:ext cx="6197600" cy="1981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noProof="0"/>
              <a:t>单击此处编辑母版标题样式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6DF3DAE8-9F28-4D4A-B62A-E98D1D6681AA}"/>
              </a:ext>
            </a:extLst>
          </p:cNvPr>
          <p:cNvSpPr>
            <a:spLocks noGrp="1" noRot="1" noChangeArrowheads="1"/>
          </p:cNvSpPr>
          <p:nvPr>
            <p:ph type="subTitle" idx="1"/>
          </p:nvPr>
        </p:nvSpPr>
        <p:spPr>
          <a:xfrm>
            <a:off x="5283200" y="3657600"/>
            <a:ext cx="6096000" cy="16764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AF531AB-D32E-4A72-A618-91998D6126E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02167" y="6076950"/>
            <a:ext cx="3052233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B430324-A892-48C9-B42A-3D94415D5D2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076950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976EF29-04D8-44B8-9682-EC2881B6A8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076950"/>
            <a:ext cx="3052233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24B0AA-78CA-41EB-BD59-07D715A0CA2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832761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6BFED-21ED-4F64-B9E7-02716003A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42E548-7D5A-4207-87DC-2E37BE9F1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7BBDC75-55D8-4D97-9F91-38038C7F3CF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D1AAF74-7329-479F-8583-37352861FC9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A32EC3F-6AB5-4CF0-9359-FDE00D1066E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2A65BE-BD50-43DD-8F58-B628CE34C00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0015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2A1A6F-117F-4A5C-95B3-546580EB7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C49F70-CA6C-4C5E-B02C-B6A574D8B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6F6AE04-06C5-4F3B-886B-43160E6885D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3967594-8585-416F-A59E-441ACBD15C8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502F697-7D73-41EC-AAF7-8EBAAB8A7E7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663A67-62AC-46F9-8B40-C450A364D84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1408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12646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752047-CCB3-45E7-856F-F45517AB9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1B10FB-5327-4754-97CF-A6E9F9000B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6401" y="1981200"/>
            <a:ext cx="5592233" cy="38862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FAE3823-494B-4DA0-810B-05A4848474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1834" y="1981200"/>
            <a:ext cx="5592233" cy="38862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AC7416-8722-467A-8B58-9BC47CB5C13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8B3CBF-A382-4C0D-801C-B1DAE2E9FAB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9C6F90-D1F1-4E33-B42E-B9901ADE92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1B40BE-2755-47C5-9587-BD6680C460C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801208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099E01-AC55-4FB4-9A0A-9C05254FE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BD778F-D81A-456E-B7EF-E28AA236E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F4CACD0-E324-4507-999F-E06BE08FAD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0DDBD9D-DD15-4D21-8A5A-4E9D55553B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FC7E9C-6D70-4EE2-AB5A-947388856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CE4C3784-19F5-4F77-8B0C-657E19D2F55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3861B1B6-6EAD-4674-B908-705ABF99437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A874393-D290-4B95-8CF2-26CE0B357F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C22F5A-185C-407D-B724-B65FA244F01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422523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C7B2FD-6F44-4690-8570-135D03456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E1317DE-5F15-4D54-9D32-977E8056C13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609F4C0-166F-4D10-8856-F3C8E74910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8D5510A-4C44-4BDF-8836-92980961B6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B74318-CB0C-49A4-A2E9-D96CE71E611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547959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887D1BA7-9724-4A1F-A548-34827CFF16E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78DA8CA-75D3-4ED8-BBCC-7FCE03ADEB4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BE1FE0A-7DD3-4FB2-ACE4-E4A23EDD16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8A86ED-1C63-47BB-B050-03C62F6432D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180427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147C5D-3DA3-474D-9283-C4E68C556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95DFE2-D61E-4710-AB4F-C928207B6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7DDEED6-55FA-45C6-9890-E9F451475C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51EA66-5B03-4DB2-9360-EB7F6752544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3AF3F9-4E55-4DED-AC3C-B4C7531B14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8DC7C4-5D77-4775-9A8D-53021CF4BA6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A06F17-14BC-406D-807A-9D3CA4C2CF3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424648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020A97-ED04-4AF4-B057-F2A0CFDEF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AEB46F0-E211-45B2-B44F-1BB34FD2B2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A6B7EAD-93E3-4E6D-BCC1-5422905119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F0CB9F-64B2-4C27-8C59-41294DDD759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C53D3F-032B-4FD1-9EA9-7BAE58ED1C7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91ECA4-6170-4D0D-8045-B64FB11B4F3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1B406A-E1A9-4DA8-9F37-15272F1D41C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392721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C6CBD3-4144-4825-A41A-B83FCE1E5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2BDF6D3-1AF3-4FC1-8132-2657E9EC9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D306840-7707-4458-AF45-EA76D1D6B87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86F314D-7B78-4E11-A4FB-32CF88DCD00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7E96690-E65C-42AE-B0DC-DEAD377EE62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5FF8CF-4E18-437D-9FB8-AF49575311B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6978833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B412317-DF2C-4DE8-B4E0-FE13C9B940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47151" y="685800"/>
            <a:ext cx="2846916" cy="5181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E80E5C9-D640-44BB-8C47-73941B81B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02167" y="685800"/>
            <a:ext cx="8341784" cy="518160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2B7A8D3-907A-4FD0-B076-C4F9B60569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D3818C7-DA29-44FA-A451-18D72F2CDE6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1AFB47A-4448-404C-9427-5052E5E39A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87870D-EF0D-42CA-A2C5-DD5A06F3661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494596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294304-4B9B-4090-990F-87A2CEDF5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167" y="685800"/>
            <a:ext cx="11387667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95F9F8-A1BD-4697-BE09-45AF98C769D5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06401" y="1981200"/>
            <a:ext cx="5592233" cy="38862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联机映像占位符 3">
            <a:extLst>
              <a:ext uri="{FF2B5EF4-FFF2-40B4-BE49-F238E27FC236}">
                <a16:creationId xmlns:a16="http://schemas.microsoft.com/office/drawing/2014/main" id="{C4DA1E4B-7329-497C-9126-D6B661A9E826}"/>
              </a:ext>
            </a:extLst>
          </p:cNvPr>
          <p:cNvSpPr>
            <a:spLocks noGrp="1"/>
          </p:cNvSpPr>
          <p:nvPr>
            <p:ph type="clipArt" sz="half" idx="2"/>
          </p:nvPr>
        </p:nvSpPr>
        <p:spPr>
          <a:xfrm>
            <a:off x="6201834" y="1981200"/>
            <a:ext cx="5592233" cy="388620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8E473B-62FF-44DB-9FB3-8278314F772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6CBC4B-998D-4B4C-8980-1C9D670334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911D2E-8628-44AA-92F8-E1E6A65FE5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67581B-915A-4769-9551-60B7A97E1C1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2610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314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691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132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182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744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5506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6639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1D0CF0-3799-4F9A-9ADA-FD8364EA6635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EE978C2-1CC5-41E4-82AE-28042908EB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44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8BD728F0-F9D9-4118-B9FD-FB969C356EB7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 bwMode="auto">
          <a:xfrm>
            <a:off x="402167" y="685800"/>
            <a:ext cx="113876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DDE47A78-B416-4AD2-A2AE-B3D91CA039F0}"/>
              </a:ext>
            </a:extLst>
          </p:cNvPr>
          <p:cNvSpPr>
            <a:spLocks noGrp="1" noRot="1" noChangeArrowheads="1"/>
          </p:cNvSpPr>
          <p:nvPr>
            <p:ph type="body" idx="1"/>
          </p:nvPr>
        </p:nvSpPr>
        <p:spPr bwMode="auto">
          <a:xfrm>
            <a:off x="406400" y="1981200"/>
            <a:ext cx="11387667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5604" name="Rectangle 4">
            <a:extLst>
              <a:ext uri="{FF2B5EF4-FFF2-40B4-BE49-F238E27FC236}">
                <a16:creationId xmlns:a16="http://schemas.microsoft.com/office/drawing/2014/main" id="{2294B299-C6BE-4AD7-8FFF-7903EDE34ECE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02167" y="6019800"/>
            <a:ext cx="3052233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5605" name="Rectangle 5">
            <a:extLst>
              <a:ext uri="{FF2B5EF4-FFF2-40B4-BE49-F238E27FC236}">
                <a16:creationId xmlns:a16="http://schemas.microsoft.com/office/drawing/2014/main" id="{EE1B8DFE-33FF-4984-B7F7-CDEAC7E6608E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019800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5606" name="Rectangle 6">
            <a:extLst>
              <a:ext uri="{FF2B5EF4-FFF2-40B4-BE49-F238E27FC236}">
                <a16:creationId xmlns:a16="http://schemas.microsoft.com/office/drawing/2014/main" id="{4866003E-B407-4703-B068-45DC3C7FB41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1" y="6019800"/>
            <a:ext cx="3052233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B0980369-DF42-4A9A-A24F-F68EC60BD2F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18853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anose="05000000000000000000" pitchFamily="2" charset="2"/>
        <a:buChar char="v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5000"/>
        <a:buFont typeface="Wingdings" panose="05000000000000000000" pitchFamily="2" charset="2"/>
        <a:buChar char="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Wingdings" panose="05000000000000000000" pitchFamily="2" charset="2"/>
        <a:buChar char="v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panose="05000000000000000000" pitchFamily="2" charset="2"/>
        <a:buChar char="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098361B-3911-4A79-91D9-2948A4C26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602" y="0"/>
            <a:ext cx="8286277" cy="6858000"/>
          </a:xfrm>
        </p:spPr>
      </p:pic>
    </p:spTree>
    <p:extLst>
      <p:ext uri="{BB962C8B-B14F-4D97-AF65-F5344CB8AC3E}">
        <p14:creationId xmlns:p14="http://schemas.microsoft.com/office/powerpoint/2010/main" val="7217691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45D5D4E-F7F6-4AC0-8CC8-EE0DDCCEF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58" y="0"/>
            <a:ext cx="8159812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B71B5B5-D9F0-4071-8BB3-C6086666049F}"/>
              </a:ext>
            </a:extLst>
          </p:cNvPr>
          <p:cNvSpPr/>
          <p:nvPr/>
        </p:nvSpPr>
        <p:spPr>
          <a:xfrm>
            <a:off x="8704859" y="-1"/>
            <a:ext cx="307266" cy="68579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E87ED3E-D565-4260-B03A-98D1C029198D}"/>
              </a:ext>
            </a:extLst>
          </p:cNvPr>
          <p:cNvSpPr/>
          <p:nvPr/>
        </p:nvSpPr>
        <p:spPr>
          <a:xfrm>
            <a:off x="686059" y="0"/>
            <a:ext cx="8159812" cy="29008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A6C859E-6E37-48E9-B9CB-19A8819CD7F8}"/>
              </a:ext>
            </a:extLst>
          </p:cNvPr>
          <p:cNvSpPr/>
          <p:nvPr/>
        </p:nvSpPr>
        <p:spPr>
          <a:xfrm>
            <a:off x="686058" y="6262063"/>
            <a:ext cx="8159812" cy="5959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B24D063-CF76-4644-B566-0F6E0092D458}"/>
              </a:ext>
            </a:extLst>
          </p:cNvPr>
          <p:cNvSpPr/>
          <p:nvPr/>
        </p:nvSpPr>
        <p:spPr>
          <a:xfrm>
            <a:off x="532425" y="1"/>
            <a:ext cx="307266" cy="68579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533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E1FE7767-BDFD-48B8-8A38-F1EB1596A8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97" y="0"/>
            <a:ext cx="8520091" cy="6858000"/>
          </a:xfrm>
        </p:spPr>
      </p:pic>
    </p:spTree>
    <p:extLst>
      <p:ext uri="{BB962C8B-B14F-4D97-AF65-F5344CB8AC3E}">
        <p14:creationId xmlns:p14="http://schemas.microsoft.com/office/powerpoint/2010/main" val="72724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90C8C89-F564-4135-B224-A2131E1180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343629" y="-702393"/>
            <a:ext cx="6858000" cy="8262786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27D5DE5-093F-4862-855C-FC9E0C6CAC5A}"/>
              </a:ext>
            </a:extLst>
          </p:cNvPr>
          <p:cNvSpPr/>
          <p:nvPr/>
        </p:nvSpPr>
        <p:spPr>
          <a:xfrm>
            <a:off x="8395855" y="0"/>
            <a:ext cx="678872" cy="38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F38641E-957E-4102-BFB6-72A86167F85F}"/>
              </a:ext>
            </a:extLst>
          </p:cNvPr>
          <p:cNvSpPr/>
          <p:nvPr/>
        </p:nvSpPr>
        <p:spPr>
          <a:xfrm>
            <a:off x="311727" y="0"/>
            <a:ext cx="533400" cy="81049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43A0AD8-F586-4D25-A9B2-946AC1672BD3}"/>
              </a:ext>
            </a:extLst>
          </p:cNvPr>
          <p:cNvSpPr/>
          <p:nvPr/>
        </p:nvSpPr>
        <p:spPr>
          <a:xfrm>
            <a:off x="7571509" y="5112327"/>
            <a:ext cx="1332513" cy="174567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1466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7EBE416-D7F0-470E-8849-C15C11608BE4}"/>
              </a:ext>
            </a:extLst>
          </p:cNvPr>
          <p:cNvSpPr/>
          <p:nvPr/>
        </p:nvSpPr>
        <p:spPr>
          <a:xfrm>
            <a:off x="818575" y="0"/>
            <a:ext cx="530953" cy="4225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D90A4D3-3AD7-4E4E-B0A8-4C51D1C878AE}"/>
              </a:ext>
            </a:extLst>
          </p:cNvPr>
          <p:cNvSpPr/>
          <p:nvPr/>
        </p:nvSpPr>
        <p:spPr>
          <a:xfrm>
            <a:off x="818572" y="6436535"/>
            <a:ext cx="1003921" cy="4214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10417111-F554-4872-BB59-D7058CB8F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38" y="0"/>
            <a:ext cx="8438383" cy="6858000"/>
          </a:xfr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B389ABA-8B5A-4723-AEAC-080420B72399}"/>
              </a:ext>
            </a:extLst>
          </p:cNvPr>
          <p:cNvSpPr/>
          <p:nvPr/>
        </p:nvSpPr>
        <p:spPr>
          <a:xfrm>
            <a:off x="8708872" y="0"/>
            <a:ext cx="225549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D8038F6-ABFA-4CB1-965F-F0D64E05AC94}"/>
              </a:ext>
            </a:extLst>
          </p:cNvPr>
          <p:cNvSpPr/>
          <p:nvPr/>
        </p:nvSpPr>
        <p:spPr>
          <a:xfrm flipH="1">
            <a:off x="496038" y="6436534"/>
            <a:ext cx="8365234" cy="4214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E711F0C-681F-42F0-BC69-0C38403DA154}"/>
              </a:ext>
            </a:extLst>
          </p:cNvPr>
          <p:cNvSpPr/>
          <p:nvPr/>
        </p:nvSpPr>
        <p:spPr>
          <a:xfrm>
            <a:off x="289902" y="0"/>
            <a:ext cx="528670" cy="50344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46853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2" grpId="0" animBg="1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1637822-14BB-4E89-80E6-97962E5B5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919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3044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347AC28-A65B-4464-A1A0-3D6EE70497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98362" y="-536621"/>
            <a:ext cx="6858000" cy="7931241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5B32F51-4A56-45E4-887F-AB6A5DBEBEFA}"/>
              </a:ext>
            </a:extLst>
          </p:cNvPr>
          <p:cNvSpPr/>
          <p:nvPr/>
        </p:nvSpPr>
        <p:spPr>
          <a:xfrm>
            <a:off x="8185457" y="0"/>
            <a:ext cx="605395" cy="353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BCD2143-CC8C-439A-B1DB-5C87C9E0ABDB}"/>
              </a:ext>
            </a:extLst>
          </p:cNvPr>
          <p:cNvSpPr/>
          <p:nvPr/>
        </p:nvSpPr>
        <p:spPr>
          <a:xfrm>
            <a:off x="7416099" y="6596292"/>
            <a:ext cx="1374753" cy="261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B4F65D8-430E-40A3-A627-F4243E66AE95}"/>
              </a:ext>
            </a:extLst>
          </p:cNvPr>
          <p:cNvSpPr/>
          <p:nvPr/>
        </p:nvSpPr>
        <p:spPr>
          <a:xfrm>
            <a:off x="523415" y="0"/>
            <a:ext cx="416210" cy="1891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1448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D9821A5-B5D0-48FA-BB67-86A15A4512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73102" y="-792579"/>
            <a:ext cx="6858000" cy="844315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A02A6FC-5BF4-4880-882D-A9435F24484E}"/>
              </a:ext>
            </a:extLst>
          </p:cNvPr>
          <p:cNvSpPr/>
          <p:nvPr/>
        </p:nvSpPr>
        <p:spPr>
          <a:xfrm>
            <a:off x="372066" y="-1"/>
            <a:ext cx="3613457" cy="4729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73247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EA61EC62-7B14-4A35-B9B4-CC7CD24405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92810" y="-564567"/>
            <a:ext cx="6858000" cy="7987134"/>
          </a:xfrm>
        </p:spPr>
      </p:pic>
    </p:spTree>
    <p:extLst>
      <p:ext uri="{BB962C8B-B14F-4D97-AF65-F5344CB8AC3E}">
        <p14:creationId xmlns:p14="http://schemas.microsoft.com/office/powerpoint/2010/main" val="35459913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19343B3A-8677-4DAA-9E08-E252D915F4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73108" y="-476703"/>
            <a:ext cx="6858000" cy="7811403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603274C8-C555-4940-B12B-F8805FF4D33C}"/>
              </a:ext>
            </a:extLst>
          </p:cNvPr>
          <p:cNvSpPr/>
          <p:nvPr/>
        </p:nvSpPr>
        <p:spPr>
          <a:xfrm>
            <a:off x="5667704" y="5278295"/>
            <a:ext cx="45719" cy="45719"/>
          </a:xfrm>
          <a:prstGeom prst="rect">
            <a:avLst/>
          </a:prstGeom>
          <a:solidFill>
            <a:srgbClr val="EAEAEA"/>
          </a:solidFill>
          <a:ln>
            <a:solidFill>
              <a:srgbClr val="EAEA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46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63565FA-0247-4D38-B10F-729D9FD27F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327848" y="-465216"/>
            <a:ext cx="6858000" cy="7788431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01F808E-D234-4DF9-9E4F-B81CB3405E7E}"/>
              </a:ext>
            </a:extLst>
          </p:cNvPr>
          <p:cNvSpPr/>
          <p:nvPr/>
        </p:nvSpPr>
        <p:spPr>
          <a:xfrm>
            <a:off x="7971046" y="0"/>
            <a:ext cx="908093" cy="510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070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3363EEB-1A39-478A-B7B9-F1D9FB02F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551" y="-728221"/>
            <a:ext cx="6858000" cy="831444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CADA555-7A98-4E64-806E-5865A8A07C4D}"/>
              </a:ext>
            </a:extLst>
          </p:cNvPr>
          <p:cNvSpPr/>
          <p:nvPr/>
        </p:nvSpPr>
        <p:spPr>
          <a:xfrm>
            <a:off x="334229" y="-6306"/>
            <a:ext cx="8853914" cy="1324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12990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6CF3826-2E36-4095-BA5B-A3D5E25FEB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494941" y="-543364"/>
            <a:ext cx="6858000" cy="7944729"/>
          </a:xfrm>
        </p:spPr>
      </p:pic>
    </p:spTree>
    <p:extLst>
      <p:ext uri="{BB962C8B-B14F-4D97-AF65-F5344CB8AC3E}">
        <p14:creationId xmlns:p14="http://schemas.microsoft.com/office/powerpoint/2010/main" val="13123982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24018C1-F7FA-4CD8-A22A-1E9870676D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74994" y="-478589"/>
            <a:ext cx="6858001" cy="7815177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7518D36-F74B-48DC-8C75-4CD86E532FEF}"/>
              </a:ext>
            </a:extLst>
          </p:cNvPr>
          <p:cNvSpPr/>
          <p:nvPr/>
        </p:nvSpPr>
        <p:spPr>
          <a:xfrm>
            <a:off x="8409709" y="1918855"/>
            <a:ext cx="443346" cy="493914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32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1_平面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spDef>
      <a:spPr>
        <a:solidFill>
          <a:srgbClr val="EAEAEA"/>
        </a:solidFill>
        <a:ln>
          <a:solidFill>
            <a:srgbClr val="EAEAEA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古瓶荷花">
  <a:themeElements>
    <a:clrScheme name="古瓶荷花 1">
      <a:dk1>
        <a:srgbClr val="0033CC"/>
      </a:dk1>
      <a:lt1>
        <a:srgbClr val="FFFFFF"/>
      </a:lt1>
      <a:dk2>
        <a:srgbClr val="007572"/>
      </a:dk2>
      <a:lt2>
        <a:srgbClr val="C0C0C0"/>
      </a:lt2>
      <a:accent1>
        <a:srgbClr val="CCECFF"/>
      </a:accent1>
      <a:accent2>
        <a:srgbClr val="3399FF"/>
      </a:accent2>
      <a:accent3>
        <a:srgbClr val="FFFFFF"/>
      </a:accent3>
      <a:accent4>
        <a:srgbClr val="002AAE"/>
      </a:accent4>
      <a:accent5>
        <a:srgbClr val="E2F4FF"/>
      </a:accent5>
      <a:accent6>
        <a:srgbClr val="2D8AE7"/>
      </a:accent6>
      <a:hlink>
        <a:srgbClr val="CC0066"/>
      </a:hlink>
      <a:folHlink>
        <a:srgbClr val="7D7DA9"/>
      </a:folHlink>
    </a:clrScheme>
    <a:fontScheme name="古瓶荷花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古瓶荷花 1">
        <a:dk1>
          <a:srgbClr val="0033CC"/>
        </a:dk1>
        <a:lt1>
          <a:srgbClr val="FFFFFF"/>
        </a:lt1>
        <a:dk2>
          <a:srgbClr val="007572"/>
        </a:dk2>
        <a:lt2>
          <a:srgbClr val="C0C0C0"/>
        </a:lt2>
        <a:accent1>
          <a:srgbClr val="CCECFF"/>
        </a:accent1>
        <a:accent2>
          <a:srgbClr val="3399FF"/>
        </a:accent2>
        <a:accent3>
          <a:srgbClr val="FFFFFF"/>
        </a:accent3>
        <a:accent4>
          <a:srgbClr val="002AAE"/>
        </a:accent4>
        <a:accent5>
          <a:srgbClr val="E2F4FF"/>
        </a:accent5>
        <a:accent6>
          <a:srgbClr val="2D8AE7"/>
        </a:accent6>
        <a:hlink>
          <a:srgbClr val="CC0066"/>
        </a:hlink>
        <a:folHlink>
          <a:srgbClr val="7D7DA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2">
        <a:dk1>
          <a:srgbClr val="007A77"/>
        </a:dk1>
        <a:lt1>
          <a:srgbClr val="EFF6EE"/>
        </a:lt1>
        <a:dk2>
          <a:srgbClr val="0066CC"/>
        </a:dk2>
        <a:lt2>
          <a:srgbClr val="C0C0C0"/>
        </a:lt2>
        <a:accent1>
          <a:srgbClr val="E7EEE6"/>
        </a:accent1>
        <a:accent2>
          <a:srgbClr val="FF9933"/>
        </a:accent2>
        <a:accent3>
          <a:srgbClr val="F6FAF5"/>
        </a:accent3>
        <a:accent4>
          <a:srgbClr val="006765"/>
        </a:accent4>
        <a:accent5>
          <a:srgbClr val="F1F5F0"/>
        </a:accent5>
        <a:accent6>
          <a:srgbClr val="E78A2D"/>
        </a:accent6>
        <a:hlink>
          <a:srgbClr val="636395"/>
        </a:hlink>
        <a:folHlink>
          <a:srgbClr val="CC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3">
        <a:dk1>
          <a:srgbClr val="000000"/>
        </a:dk1>
        <a:lt1>
          <a:srgbClr val="CCFFCC"/>
        </a:lt1>
        <a:dk2>
          <a:srgbClr val="E88A00"/>
        </a:dk2>
        <a:lt2>
          <a:srgbClr val="C0C0C0"/>
        </a:lt2>
        <a:accent1>
          <a:srgbClr val="CCECFF"/>
        </a:accent1>
        <a:accent2>
          <a:srgbClr val="336600"/>
        </a:accent2>
        <a:accent3>
          <a:srgbClr val="E2FFE2"/>
        </a:accent3>
        <a:accent4>
          <a:srgbClr val="000000"/>
        </a:accent4>
        <a:accent5>
          <a:srgbClr val="E2F4FF"/>
        </a:accent5>
        <a:accent6>
          <a:srgbClr val="2D5C00"/>
        </a:accent6>
        <a:hlink>
          <a:srgbClr val="3333CC"/>
        </a:hlink>
        <a:folHlink>
          <a:srgbClr val="33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4">
        <a:dk1>
          <a:srgbClr val="000000"/>
        </a:dk1>
        <a:lt1>
          <a:srgbClr val="FFFFCC"/>
        </a:lt1>
        <a:dk2>
          <a:srgbClr val="CC3300"/>
        </a:dk2>
        <a:lt2>
          <a:srgbClr val="C0C0C0"/>
        </a:lt2>
        <a:accent1>
          <a:srgbClr val="FFFFCC"/>
        </a:accent1>
        <a:accent2>
          <a:srgbClr val="339933"/>
        </a:accent2>
        <a:accent3>
          <a:srgbClr val="FFFFE2"/>
        </a:accent3>
        <a:accent4>
          <a:srgbClr val="000000"/>
        </a:accent4>
        <a:accent5>
          <a:srgbClr val="FFFFE2"/>
        </a:accent5>
        <a:accent6>
          <a:srgbClr val="2D8A2D"/>
        </a:accent6>
        <a:hlink>
          <a:srgbClr val="0066FF"/>
        </a:hlink>
        <a:folHlink>
          <a:srgbClr val="6F6F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5">
        <a:dk1>
          <a:srgbClr val="636395"/>
        </a:dk1>
        <a:lt1>
          <a:srgbClr val="FFE2C5"/>
        </a:lt1>
        <a:dk2>
          <a:srgbClr val="000000"/>
        </a:dk2>
        <a:lt2>
          <a:srgbClr val="C0C0C0"/>
        </a:lt2>
        <a:accent1>
          <a:srgbClr val="FFE1E1"/>
        </a:accent1>
        <a:accent2>
          <a:srgbClr val="FF9933"/>
        </a:accent2>
        <a:accent3>
          <a:srgbClr val="FFEEDF"/>
        </a:accent3>
        <a:accent4>
          <a:srgbClr val="53537E"/>
        </a:accent4>
        <a:accent5>
          <a:srgbClr val="FFEEEE"/>
        </a:accent5>
        <a:accent6>
          <a:srgbClr val="E78A2D"/>
        </a:accent6>
        <a:hlink>
          <a:srgbClr val="008080"/>
        </a:hlink>
        <a:folHlink>
          <a:srgbClr val="33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6">
        <a:dk1>
          <a:srgbClr val="626292"/>
        </a:dk1>
        <a:lt1>
          <a:srgbClr val="CCECFF"/>
        </a:lt1>
        <a:dk2>
          <a:srgbClr val="3333CC"/>
        </a:dk2>
        <a:lt2>
          <a:srgbClr val="C0C0C0"/>
        </a:lt2>
        <a:accent1>
          <a:srgbClr val="D9F1FF"/>
        </a:accent1>
        <a:accent2>
          <a:srgbClr val="FF9900"/>
        </a:accent2>
        <a:accent3>
          <a:srgbClr val="E2F4FF"/>
        </a:accent3>
        <a:accent4>
          <a:srgbClr val="53537C"/>
        </a:accent4>
        <a:accent5>
          <a:srgbClr val="E9F7FF"/>
        </a:accent5>
        <a:accent6>
          <a:srgbClr val="E78A00"/>
        </a:accent6>
        <a:hlink>
          <a:srgbClr val="CC0066"/>
        </a:hlink>
        <a:folHlink>
          <a:srgbClr val="0099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7">
        <a:dk1>
          <a:srgbClr val="0066CC"/>
        </a:dk1>
        <a:lt1>
          <a:srgbClr val="FFE1E1"/>
        </a:lt1>
        <a:dk2>
          <a:srgbClr val="006600"/>
        </a:dk2>
        <a:lt2>
          <a:srgbClr val="C0C0C0"/>
        </a:lt2>
        <a:accent1>
          <a:srgbClr val="FFFFCC"/>
        </a:accent1>
        <a:accent2>
          <a:srgbClr val="009999"/>
        </a:accent2>
        <a:accent3>
          <a:srgbClr val="FFEEEE"/>
        </a:accent3>
        <a:accent4>
          <a:srgbClr val="0056AE"/>
        </a:accent4>
        <a:accent5>
          <a:srgbClr val="FFFFE2"/>
        </a:accent5>
        <a:accent6>
          <a:srgbClr val="008A8A"/>
        </a:accent6>
        <a:hlink>
          <a:srgbClr val="EC0000"/>
        </a:hlink>
        <a:folHlink>
          <a:srgbClr val="00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8">
        <a:dk1>
          <a:srgbClr val="292929"/>
        </a:dk1>
        <a:lt1>
          <a:srgbClr val="DDDDDD"/>
        </a:lt1>
        <a:dk2>
          <a:srgbClr val="0066CC"/>
        </a:dk2>
        <a:lt2>
          <a:srgbClr val="B2B2B2"/>
        </a:lt2>
        <a:accent1>
          <a:srgbClr val="CACADC"/>
        </a:accent1>
        <a:accent2>
          <a:srgbClr val="FFCC00"/>
        </a:accent2>
        <a:accent3>
          <a:srgbClr val="EBEBEB"/>
        </a:accent3>
        <a:accent4>
          <a:srgbClr val="212121"/>
        </a:accent4>
        <a:accent5>
          <a:srgbClr val="E1E1EB"/>
        </a:accent5>
        <a:accent6>
          <a:srgbClr val="E7B900"/>
        </a:accent6>
        <a:hlink>
          <a:srgbClr val="008080"/>
        </a:hlink>
        <a:folHlink>
          <a:srgbClr val="7D7DA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10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11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12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13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2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3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4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5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6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7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8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ppt/theme/themeOverride9.xml><?xml version="1.0" encoding="utf-8"?>
<a:themeOverride xmlns:a="http://schemas.openxmlformats.org/drawingml/2006/main">
  <a:clrScheme name="Facet">
    <a:dk1>
      <a:sysClr val="windowText" lastClr="000000"/>
    </a:dk1>
    <a:lt1>
      <a:sysClr val="window" lastClr="FFFFFF"/>
    </a:lt1>
    <a:dk2>
      <a:srgbClr val="2C3C43"/>
    </a:dk2>
    <a:lt2>
      <a:srgbClr val="EBEBEB"/>
    </a:lt2>
    <a:accent1>
      <a:srgbClr val="5FCBEF"/>
    </a:accent1>
    <a:accent2>
      <a:srgbClr val="2E83C3"/>
    </a:accent2>
    <a:accent3>
      <a:srgbClr val="42D0A2"/>
    </a:accent3>
    <a:accent4>
      <a:srgbClr val="2E946B"/>
    </a:accent4>
    <a:accent5>
      <a:srgbClr val="42B051"/>
    </a:accent5>
    <a:accent6>
      <a:srgbClr val="96D141"/>
    </a:accent6>
    <a:hlink>
      <a:srgbClr val="3FCDE7"/>
    </a:hlink>
    <a:folHlink>
      <a:srgbClr val="A9D3E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3</Words>
  <Application>Microsoft Office PowerPoint</Application>
  <PresentationFormat>宽屏</PresentationFormat>
  <Paragraphs>3</Paragraphs>
  <Slides>14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等线</vt:lpstr>
      <vt:lpstr>方正姚体</vt:lpstr>
      <vt:lpstr>华文新魏</vt:lpstr>
      <vt:lpstr>宋体</vt:lpstr>
      <vt:lpstr>Arial</vt:lpstr>
      <vt:lpstr>Trebuchet MS</vt:lpstr>
      <vt:lpstr>Wingdings</vt:lpstr>
      <vt:lpstr>Wingdings 3</vt:lpstr>
      <vt:lpstr>1_平面</vt:lpstr>
      <vt:lpstr>古瓶荷花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Du Jerry</dc:creator>
  <cp:lastModifiedBy>Du Jerry</cp:lastModifiedBy>
  <cp:revision>6</cp:revision>
  <dcterms:created xsi:type="dcterms:W3CDTF">2018-06-18T11:45:50Z</dcterms:created>
  <dcterms:modified xsi:type="dcterms:W3CDTF">2018-06-18T12:31:12Z</dcterms:modified>
</cp:coreProperties>
</file>

<file path=docProps/thumbnail.jpeg>
</file>